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  <a:srgbClr val="FC5910"/>
    <a:srgbClr val="111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D4EAF-BFBE-44CF-8A01-6DD21CEB8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541F9-858A-4481-9F11-0BA7ADBC7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8B252-CD8A-4D0E-B2D8-70E68F88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23FA4-E53A-4E1B-87F5-0CDA42FE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49465-1F92-42FA-A6DE-DE93D760B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8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81B2F-33FD-406C-B164-1A5618BAC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A220E6-F524-4EF7-9238-3B640B508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6C12A-098C-48DB-8373-41AE8657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61AA0-2FF9-4244-9634-15DA3C66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CBEA8-5AD2-4E17-8BF5-F0C1C4B19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3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990EC1-5655-42D5-8230-DE7DB78EC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4A3FE-40F2-42B6-A0D0-8F5C0DCDB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7ECCB-FE3A-4DF6-A477-F49C0D94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038F5-721A-433F-83D8-42938917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D3BCF-1BCA-4997-8F6E-8D730FCD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8294-9F3A-4AF4-8F45-F7C195FEB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EAB97-281B-4F7D-9AD0-36818E3B4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74BDF-654F-4400-97CE-556C26E9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5AF4D-A5B5-47F8-9026-9CC5C3E65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D7222-5AC0-43D9-81DD-CCAEB002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05453-7C61-472E-9DA1-9CCDEEEB3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073FD-77CC-45CF-AE14-4B09FA0EC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E85D0-9CE3-4E85-8DC9-AB77D4F4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F4F98-B7E8-446B-A15C-433D4E9D4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5F255-7300-4FF1-941E-11D7170CE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10E8-9533-472A-825D-0239D6E0F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8F4-C7FC-43C0-9813-B4EC4E2AE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DB550-6E05-476D-A052-AC7290F0F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E007F-AC1A-429F-B1E5-E8EE0C9E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68317-B057-46F1-A933-0337DA8A7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AA7D7-4A4D-4D6B-AF93-3C67B1D8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4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F6697-96D0-4815-B10E-F41FFA1CF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28A85-85EE-4BE5-9470-53F0461C5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C839A-8D2C-4F19-9F1C-62628E03D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8E9DA-9255-4553-9D23-5D8584E0D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EA10A-211A-4B6B-AAAE-2CF7EF8E7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E50FD4-5078-4426-927B-56FDD0929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245059-3DBB-431D-B95C-ACF0D94E2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ECE4E0-A5A6-456A-91D5-CD1B11E3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1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3E4F-924B-49CA-8E88-4C4EDD401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ED5D22-2B18-49AF-A562-69870F3B3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1E189D-EE05-4D9B-86AD-0FA3C5C4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4D503-2DC3-485F-B0E1-8CBB35A8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5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2AE92-42E0-49AE-B2E3-ED0FFF8A3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251F0-3BD2-4951-9A41-F14345D95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1615C-64EB-4E26-AE8C-32A39F1C4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1CBA-9ECA-4F02-9201-077ED37C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4A88D-1EEB-4E3A-916C-F95C0A7A9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C7583-19A4-4971-8312-BF8195FAB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52398-26E7-4329-9B4A-CA1856768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54D82-D32D-499F-9DE3-BD9514E79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E4833-20E6-416D-90E8-5D516F7C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1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33DDE-396C-41A4-A2F6-8CDBF31C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8F6552-B2F3-4D0F-A927-86D0F625C6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53BD7-C7A0-454E-93D7-2AF675438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C5F97-29CE-42DB-9853-1BDEECB1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6839D-2DD6-43C4-B8CE-DA34646F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D5CBC-92DA-40F3-A800-1F7C9941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0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AF706-B82C-4938-B8FF-687D0EE22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9D7F5-7DF0-4B63-A2C9-71AE80117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89A3F-CD3B-44F4-B3C9-F4CE6A2115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D4B5-FF39-4FF3-9475-39179391EE6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487FE-9DB9-4525-B6BB-847D986C6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4B2BD-8D04-4169-9052-586272F5A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84056-16EC-410C-AD33-6D7253E3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8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5906321-67CA-4EAB-998B-3ED18CF9BA81}"/>
              </a:ext>
            </a:extLst>
          </p:cNvPr>
          <p:cNvSpPr/>
          <p:nvPr/>
        </p:nvSpPr>
        <p:spPr>
          <a:xfrm rot="16200000">
            <a:off x="-1024027" y="4704912"/>
            <a:ext cx="2779447" cy="731405"/>
          </a:xfrm>
          <a:prstGeom prst="rect">
            <a:avLst/>
          </a:prstGeom>
          <a:solidFill>
            <a:srgbClr val="4C4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External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9F5F4E-C95C-4FF9-A006-8E78945B8569}"/>
              </a:ext>
            </a:extLst>
          </p:cNvPr>
          <p:cNvSpPr/>
          <p:nvPr/>
        </p:nvSpPr>
        <p:spPr>
          <a:xfrm>
            <a:off x="-6" y="6480495"/>
            <a:ext cx="12191995" cy="3775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MATC Group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DEB0464-759B-4978-BB92-25527631AA13}"/>
              </a:ext>
            </a:extLst>
          </p:cNvPr>
          <p:cNvCxnSpPr>
            <a:cxnSpLocks/>
          </p:cNvCxnSpPr>
          <p:nvPr/>
        </p:nvCxnSpPr>
        <p:spPr>
          <a:xfrm>
            <a:off x="9256844" y="1627807"/>
            <a:ext cx="36576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5FF3B8-25F6-490B-98AC-73C3ED444F04}"/>
              </a:ext>
            </a:extLst>
          </p:cNvPr>
          <p:cNvCxnSpPr>
            <a:cxnSpLocks/>
          </p:cNvCxnSpPr>
          <p:nvPr/>
        </p:nvCxnSpPr>
        <p:spPr>
          <a:xfrm>
            <a:off x="1057719" y="3092553"/>
            <a:ext cx="500194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B624C39-D0CA-487C-A59E-21FD8B7322AF}"/>
              </a:ext>
            </a:extLst>
          </p:cNvPr>
          <p:cNvCxnSpPr>
            <a:cxnSpLocks/>
          </p:cNvCxnSpPr>
          <p:nvPr/>
        </p:nvCxnSpPr>
        <p:spPr>
          <a:xfrm>
            <a:off x="2206304" y="-1"/>
            <a:ext cx="0" cy="4086556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729C80-7606-4F83-B78A-F09E1CF66804}"/>
              </a:ext>
            </a:extLst>
          </p:cNvPr>
          <p:cNvCxnSpPr>
            <a:cxnSpLocks/>
          </p:cNvCxnSpPr>
          <p:nvPr/>
        </p:nvCxnSpPr>
        <p:spPr>
          <a:xfrm>
            <a:off x="10028249" y="1289564"/>
            <a:ext cx="0" cy="4035106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B25A1A7-B4B4-4818-9351-A97601C118D1}"/>
              </a:ext>
            </a:extLst>
          </p:cNvPr>
          <p:cNvSpPr/>
          <p:nvPr/>
        </p:nvSpPr>
        <p:spPr>
          <a:xfrm rot="16200000">
            <a:off x="-1027524" y="1950408"/>
            <a:ext cx="2758464" cy="722659"/>
          </a:xfrm>
          <a:prstGeom prst="rect">
            <a:avLst/>
          </a:prstGeom>
          <a:solidFill>
            <a:srgbClr val="4C4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External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B6AAB82-A5FB-40D0-A9A7-FE1B80F964D2}"/>
              </a:ext>
            </a:extLst>
          </p:cNvPr>
          <p:cNvSpPr/>
          <p:nvPr/>
        </p:nvSpPr>
        <p:spPr>
          <a:xfrm>
            <a:off x="6436284" y="3708953"/>
            <a:ext cx="5746087" cy="2753464"/>
          </a:xfrm>
          <a:prstGeom prst="rect">
            <a:avLst/>
          </a:prstGeom>
          <a:solidFill>
            <a:srgbClr val="111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marketing strategy from competitors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Economic downturn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regulations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Public image problems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3B71935-774F-4E3A-9653-F69E0AD10E07}"/>
              </a:ext>
            </a:extLst>
          </p:cNvPr>
          <p:cNvSpPr/>
          <p:nvPr/>
        </p:nvSpPr>
        <p:spPr>
          <a:xfrm>
            <a:off x="709473" y="3705461"/>
            <a:ext cx="5734058" cy="2753464"/>
          </a:xfrm>
          <a:prstGeom prst="rect">
            <a:avLst/>
          </a:prstGeom>
          <a:solidFill>
            <a:srgbClr val="111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Untapped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market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technologies/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ways to streamline processes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D5B6377-E307-4574-A848-9AD14A4B8192}"/>
              </a:ext>
            </a:extLst>
          </p:cNvPr>
          <p:cNvSpPr/>
          <p:nvPr/>
        </p:nvSpPr>
        <p:spPr>
          <a:xfrm>
            <a:off x="705957" y="3669782"/>
            <a:ext cx="5739956" cy="377505"/>
          </a:xfrm>
          <a:prstGeom prst="rect">
            <a:avLst/>
          </a:prstGeom>
          <a:solidFill>
            <a:srgbClr val="FC59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Opportunities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AF2EF50-BD41-4F44-997F-65D71E897A74}"/>
              </a:ext>
            </a:extLst>
          </p:cNvPr>
          <p:cNvSpPr/>
          <p:nvPr/>
        </p:nvSpPr>
        <p:spPr>
          <a:xfrm>
            <a:off x="6441147" y="3669782"/>
            <a:ext cx="5748377" cy="377505"/>
          </a:xfrm>
          <a:prstGeom prst="rect">
            <a:avLst/>
          </a:prstGeom>
          <a:solidFill>
            <a:srgbClr val="FC59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Threats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5C340A8-FF29-4745-BD7A-3EF85E47E9DA}"/>
              </a:ext>
            </a:extLst>
          </p:cNvPr>
          <p:cNvSpPr/>
          <p:nvPr/>
        </p:nvSpPr>
        <p:spPr>
          <a:xfrm>
            <a:off x="6403364" y="937411"/>
            <a:ext cx="5778203" cy="2753464"/>
          </a:xfrm>
          <a:prstGeom prst="rect">
            <a:avLst/>
          </a:prstGeom>
          <a:solidFill>
            <a:srgbClr val="111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Obstacles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you could improve upon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551F7BC-8BC3-4613-903E-DC80E125282A}"/>
              </a:ext>
            </a:extLst>
          </p:cNvPr>
          <p:cNvSpPr/>
          <p:nvPr/>
        </p:nvSpPr>
        <p:spPr>
          <a:xfrm>
            <a:off x="697540" y="937411"/>
            <a:ext cx="5705824" cy="2753464"/>
          </a:xfrm>
          <a:prstGeom prst="rect">
            <a:avLst/>
          </a:prstGeom>
          <a:solidFill>
            <a:srgbClr val="111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Resources you have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you do well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26DCC97-AB0C-4B18-928D-71EFC1BBA657}"/>
              </a:ext>
            </a:extLst>
          </p:cNvPr>
          <p:cNvSpPr/>
          <p:nvPr/>
        </p:nvSpPr>
        <p:spPr>
          <a:xfrm>
            <a:off x="705957" y="933919"/>
            <a:ext cx="5739956" cy="365585"/>
          </a:xfrm>
          <a:prstGeom prst="rect">
            <a:avLst/>
          </a:prstGeom>
          <a:solidFill>
            <a:srgbClr val="FC59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Strengths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56EB97C-0EEF-4C6C-96F6-FBC702187FE6}"/>
              </a:ext>
            </a:extLst>
          </p:cNvPr>
          <p:cNvSpPr/>
          <p:nvPr/>
        </p:nvSpPr>
        <p:spPr>
          <a:xfrm>
            <a:off x="6436284" y="937221"/>
            <a:ext cx="5745283" cy="363986"/>
          </a:xfrm>
          <a:prstGeom prst="rect">
            <a:avLst/>
          </a:prstGeom>
          <a:solidFill>
            <a:srgbClr val="FC59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Weaknesses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ED22445-25DC-43A6-AC06-9522AA82890C}"/>
              </a:ext>
            </a:extLst>
          </p:cNvPr>
          <p:cNvSpPr/>
          <p:nvPr/>
        </p:nvSpPr>
        <p:spPr>
          <a:xfrm>
            <a:off x="697552" y="224464"/>
            <a:ext cx="5782735" cy="722659"/>
          </a:xfrm>
          <a:prstGeom prst="rect">
            <a:avLst/>
          </a:prstGeom>
          <a:solidFill>
            <a:srgbClr val="4C4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Helpful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C02D283-D748-43CC-B165-00B76873BC4A}"/>
              </a:ext>
            </a:extLst>
          </p:cNvPr>
          <p:cNvSpPr/>
          <p:nvPr/>
        </p:nvSpPr>
        <p:spPr>
          <a:xfrm>
            <a:off x="6468465" y="223606"/>
            <a:ext cx="5713042" cy="722659"/>
          </a:xfrm>
          <a:prstGeom prst="rect">
            <a:avLst/>
          </a:prstGeom>
          <a:solidFill>
            <a:srgbClr val="4C4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  <a:t>Harmful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A925C4C-2617-44C4-BC28-97FA8E047678}"/>
              </a:ext>
            </a:extLst>
          </p:cNvPr>
          <p:cNvCxnSpPr>
            <a:cxnSpLocks/>
          </p:cNvCxnSpPr>
          <p:nvPr/>
        </p:nvCxnSpPr>
        <p:spPr>
          <a:xfrm flipH="1">
            <a:off x="6413351" y="300555"/>
            <a:ext cx="8" cy="625688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33AF28-A93D-42BB-BEE4-00FC1427844F}"/>
              </a:ext>
            </a:extLst>
          </p:cNvPr>
          <p:cNvCxnSpPr>
            <a:cxnSpLocks/>
          </p:cNvCxnSpPr>
          <p:nvPr/>
        </p:nvCxnSpPr>
        <p:spPr>
          <a:xfrm flipH="1">
            <a:off x="702392" y="212821"/>
            <a:ext cx="8" cy="625688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16E6572-1916-40A6-A06C-5BEB37A47C62}"/>
              </a:ext>
            </a:extLst>
          </p:cNvPr>
          <p:cNvCxnSpPr>
            <a:cxnSpLocks/>
          </p:cNvCxnSpPr>
          <p:nvPr/>
        </p:nvCxnSpPr>
        <p:spPr>
          <a:xfrm flipH="1" flipV="1">
            <a:off x="697540" y="932505"/>
            <a:ext cx="11494461" cy="4715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C4D4693-53F3-4CAD-8042-77383105FB0D}"/>
              </a:ext>
            </a:extLst>
          </p:cNvPr>
          <p:cNvCxnSpPr>
            <a:cxnSpLocks/>
          </p:cNvCxnSpPr>
          <p:nvPr/>
        </p:nvCxnSpPr>
        <p:spPr>
          <a:xfrm flipH="1">
            <a:off x="5901" y="3667733"/>
            <a:ext cx="12175666" cy="26634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96359631-F336-4CBC-AED8-FCF7A1934D7D}"/>
              </a:ext>
            </a:extLst>
          </p:cNvPr>
          <p:cNvSpPr/>
          <p:nvPr/>
        </p:nvSpPr>
        <p:spPr>
          <a:xfrm>
            <a:off x="10493" y="0"/>
            <a:ext cx="12171038" cy="3775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SWOT Template</a:t>
            </a:r>
          </a:p>
        </p:txBody>
      </p:sp>
    </p:spTree>
    <p:extLst>
      <p:ext uri="{BB962C8B-B14F-4D97-AF65-F5344CB8AC3E}">
        <p14:creationId xmlns:p14="http://schemas.microsoft.com/office/powerpoint/2010/main" val="139154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7F5955B96D7A4AAD1C66A021AFF585" ma:contentTypeVersion="13" ma:contentTypeDescription="Create a new document." ma:contentTypeScope="" ma:versionID="f9dfa6c7fb269d43abf0aa4d2b66c23f">
  <xsd:schema xmlns:xsd="http://www.w3.org/2001/XMLSchema" xmlns:xs="http://www.w3.org/2001/XMLSchema" xmlns:p="http://schemas.microsoft.com/office/2006/metadata/properties" xmlns:ns3="b5a4788b-3831-43bd-82c0-154331ecdf98" xmlns:ns4="2d8b5706-9d3b-4c03-8c5e-91fe85cf342e" targetNamespace="http://schemas.microsoft.com/office/2006/metadata/properties" ma:root="true" ma:fieldsID="c17bc24e57fa65779cfd3d18a286571c" ns3:_="" ns4:_="">
    <xsd:import namespace="b5a4788b-3831-43bd-82c0-154331ecdf98"/>
    <xsd:import namespace="2d8b5706-9d3b-4c03-8c5e-91fe85cf34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4788b-3831-43bd-82c0-154331ecd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b5706-9d3b-4c03-8c5e-91fe85cf342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C57892-AB4D-4C29-9C00-7DC774B4BE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a4788b-3831-43bd-82c0-154331ecdf98"/>
    <ds:schemaRef ds:uri="2d8b5706-9d3b-4c03-8c5e-91fe85cf34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817FE3-F011-4A52-B213-ACC3F84C3E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8E0AF4-8F3E-4831-8B10-2627E5AE067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Mercedes Rothwell</dc:creator>
  <cp:lastModifiedBy>Mercedes Rothwell</cp:lastModifiedBy>
  <cp:revision>15</cp:revision>
  <dcterms:created xsi:type="dcterms:W3CDTF">2020-04-13T15:04:33Z</dcterms:created>
  <dcterms:modified xsi:type="dcterms:W3CDTF">2020-04-13T20:01:32Z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0x010100F57F5955B96D7A4AAD1C66A021AFF585</vt:lpwstr>
  </property>
</Properties>
</file>